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" y="-70850"/>
            <a:ext cx="9143700" cy="791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13" y="-184149"/>
            <a:ext cx="9143700" cy="10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Case Study:</a:t>
            </a:r>
            <a:r>
              <a:rPr lang="en" sz="3000">
                <a:solidFill>
                  <a:srgbClr val="FFFFFF"/>
                </a:solidFill>
              </a:rPr>
              <a:t> Purchase</a:t>
            </a:r>
            <a:endParaRPr i="1" sz="300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65725" y="720550"/>
            <a:ext cx="78129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rgbClr val="0D1020"/>
                </a:solidFill>
              </a:rPr>
              <a:t>Film brand increases movie ticket purchase intent through impressions, viewable CTR, and in-view time. </a:t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9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D102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641500" y="1591300"/>
            <a:ext cx="4033200" cy="1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D1020"/>
                </a:solidFill>
              </a:rPr>
              <a:t>1. Objective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Leading up to the movie release, this film brand wanted to increase ticket sales through their display ads. 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D1020"/>
                </a:solidFill>
              </a:rPr>
              <a:t>2. Solution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This film brand was able to increase sales intent, awareness of the movie, and likelihood of customers to talk about the movie with family and friends.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D1020"/>
                </a:solidFill>
              </a:rPr>
              <a:t>3. Results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The brand saw 75 thousand impressions, a viewable CTR of 1.44%, and 13.7 seconds average in-view time.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D1020"/>
                </a:solidFill>
              </a:rPr>
              <a:t>`</a:t>
            </a:r>
            <a:endParaRPr sz="1000">
              <a:solidFill>
                <a:srgbClr val="0D1020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752725" y="3886360"/>
            <a:ext cx="1131600" cy="537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033718" y="3953056"/>
            <a:ext cx="5694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75k</a:t>
            </a:r>
            <a:endParaRPr sz="1500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752725" y="4183069"/>
            <a:ext cx="1131600" cy="17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Impressions</a:t>
            </a:r>
            <a:endParaRPr sz="800">
              <a:solidFill>
                <a:srgbClr val="FFFFFF"/>
              </a:solidFill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6124325" y="3886360"/>
            <a:ext cx="1131600" cy="537000"/>
            <a:chOff x="4683225" y="4252023"/>
            <a:chExt cx="1131600" cy="537000"/>
          </a:xfrm>
        </p:grpSpPr>
        <p:sp>
          <p:nvSpPr>
            <p:cNvPr id="62" name="Google Shape;62;p13"/>
            <p:cNvSpPr/>
            <p:nvPr/>
          </p:nvSpPr>
          <p:spPr>
            <a:xfrm>
              <a:off x="4683225" y="4252023"/>
              <a:ext cx="1131600" cy="537000"/>
            </a:xfrm>
            <a:prstGeom prst="roundRect">
              <a:avLst>
                <a:gd fmla="val 16667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881837" y="4318713"/>
              <a:ext cx="734400" cy="2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</a:rPr>
                <a:t>1.44%</a:t>
              </a:r>
              <a:endParaRPr sz="1500">
                <a:solidFill>
                  <a:srgbClr val="FFFFFF"/>
                </a:solidFill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683225" y="4548731"/>
              <a:ext cx="1131600" cy="17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Viewable CTR</a:t>
              </a:r>
              <a:endParaRPr sz="800">
                <a:solidFill>
                  <a:srgbClr val="FFFFFF"/>
                </a:solidFill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7495925" y="3886360"/>
            <a:ext cx="1131600" cy="537000"/>
            <a:chOff x="4683225" y="4252023"/>
            <a:chExt cx="1131600" cy="537000"/>
          </a:xfrm>
        </p:grpSpPr>
        <p:sp>
          <p:nvSpPr>
            <p:cNvPr id="66" name="Google Shape;66;p13"/>
            <p:cNvSpPr/>
            <p:nvPr/>
          </p:nvSpPr>
          <p:spPr>
            <a:xfrm>
              <a:off x="4683225" y="4252023"/>
              <a:ext cx="1131600" cy="537000"/>
            </a:xfrm>
            <a:prstGeom prst="roundRect">
              <a:avLst>
                <a:gd fmla="val 16667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964218" y="4318719"/>
              <a:ext cx="569400" cy="2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</a:rPr>
                <a:t>13.7</a:t>
              </a:r>
              <a:endParaRPr sz="1500">
                <a:solidFill>
                  <a:srgbClr val="FFFFFF"/>
                </a:solidFill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683225" y="4548731"/>
              <a:ext cx="1131600" cy="17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I</a:t>
              </a:r>
              <a:r>
                <a:rPr lang="en" sz="800">
                  <a:solidFill>
                    <a:srgbClr val="FFFFFF"/>
                  </a:solidFill>
                </a:rPr>
                <a:t>n-view time</a:t>
              </a:r>
              <a:endParaRPr sz="800">
                <a:solidFill>
                  <a:srgbClr val="FFFFFF"/>
                </a:solidFill>
              </a:endParaRPr>
            </a:p>
          </p:txBody>
        </p:sp>
      </p:grpSp>
      <p:pic>
        <p:nvPicPr>
          <p:cNvPr id="69" name="Google Shape;69;p13"/>
          <p:cNvPicPr preferRelativeResize="0"/>
          <p:nvPr/>
        </p:nvPicPr>
        <p:blipFill rotWithShape="1">
          <a:blip r:embed="rId3">
            <a:alphaModFix/>
          </a:blip>
          <a:srcRect b="2978" l="2032" r="3876" t="3063"/>
          <a:stretch/>
        </p:blipFill>
        <p:spPr>
          <a:xfrm>
            <a:off x="579775" y="1316075"/>
            <a:ext cx="3613299" cy="34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